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3" r:id="rId4"/>
    <p:sldId id="266" r:id="rId5"/>
    <p:sldId id="265" r:id="rId6"/>
    <p:sldId id="264" r:id="rId7"/>
    <p:sldId id="259" r:id="rId8"/>
    <p:sldId id="262" r:id="rId9"/>
    <p:sldId id="256" r:id="rId10"/>
    <p:sldId id="258" r:id="rId11"/>
    <p:sldId id="257" r:id="rId12"/>
    <p:sldId id="271" r:id="rId13"/>
    <p:sldId id="277" r:id="rId14"/>
    <p:sldId id="270" r:id="rId15"/>
    <p:sldId id="281" r:id="rId16"/>
    <p:sldId id="272" r:id="rId17"/>
    <p:sldId id="273" r:id="rId18"/>
    <p:sldId id="274" r:id="rId19"/>
    <p:sldId id="275" r:id="rId20"/>
    <p:sldId id="276" r:id="rId21"/>
    <p:sldId id="278" r:id="rId22"/>
    <p:sldId id="279" r:id="rId23"/>
    <p:sldId id="280" r:id="rId24"/>
    <p:sldId id="269" r:id="rId25"/>
    <p:sldId id="268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540F8-C5A5-42CB-9B27-883FA4CE4E15}" type="datetimeFigureOut">
              <a:rPr lang="en-US" smtClean="0"/>
              <a:pPr/>
              <a:t>12/18/2019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1E97F-4A77-4460-AF47-2DD081B917C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surya\Desktop\Version-Control-System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457200" y="838200"/>
            <a:ext cx="10160000" cy="4800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urya\Desktop\microsoft-github-800x42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62000"/>
            <a:ext cx="9144000" cy="548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>
            <a:normAutofit fontScale="62500" lnSpcReduction="20000"/>
          </a:bodyPr>
          <a:lstStyle/>
          <a:p>
            <a:pPr lvl="0">
              <a:buNone/>
            </a:pPr>
            <a:r>
              <a:rPr lang="en-US" sz="4600" b="1" dirty="0" err="1" smtClean="0">
                <a:solidFill>
                  <a:schemeClr val="accent6">
                    <a:lumMod val="75000"/>
                  </a:schemeClr>
                </a:solidFill>
              </a:rPr>
              <a:t>GitHub</a:t>
            </a:r>
            <a:r>
              <a:rPr lang="en-US" sz="4600" b="1" dirty="0" smtClean="0">
                <a:solidFill>
                  <a:schemeClr val="accent6">
                    <a:lumMod val="75000"/>
                  </a:schemeClr>
                </a:solidFill>
              </a:rPr>
              <a:t> Content :</a:t>
            </a:r>
            <a:endParaRPr lang="en-US" sz="4600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/>
              <a:t> </a:t>
            </a:r>
          </a:p>
          <a:p>
            <a:pPr lvl="0"/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GitHub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 Overview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Centralized Vs Distributed Version Control System</a:t>
            </a:r>
          </a:p>
          <a:p>
            <a:pPr lvl="0"/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GitHub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 Account Creation and Installation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Organization and Repository Creation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Life Cycle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Branch’s Creation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Forking &amp; </a:t>
            </a:r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Webhooks</a:t>
            </a:r>
            <a:endParaRPr lang="en-US" b="1" dirty="0" smtClean="0">
              <a:solidFill>
                <a:schemeClr val="accent3">
                  <a:lumMod val="75000"/>
                </a:schemeClr>
              </a:solidFill>
            </a:endParaRP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SSH creation and </a:t>
            </a:r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config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 setup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Pulling/Pushing/Merging/Stash/</a:t>
            </a:r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logg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/etc.	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User Administration &amp; Maintenance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Issue Creation &amp; Tracking with </a:t>
            </a:r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GitHub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 (As a Ticketing Tool)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Wiki Page Creation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Import Repository &amp; New Gist</a:t>
            </a:r>
          </a:p>
          <a:p>
            <a:pPr lvl="0"/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Tag Creations</a:t>
            </a:r>
          </a:p>
          <a:p>
            <a:pPr lvl="0"/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Git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</a:rPr>
              <a:t> Rebasing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2656"/>
            <a:ext cx="9144000" cy="443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293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0111"/>
            <a:ext cx="9144000" cy="405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3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33001"/>
            <a:ext cx="7848600" cy="530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12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533400"/>
            <a:ext cx="8478179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41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9" y="1676400"/>
            <a:ext cx="9078067" cy="395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68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2633"/>
            <a:ext cx="9144000" cy="573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4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7444"/>
            <a:ext cx="9144000" cy="422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40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2484"/>
            <a:ext cx="9144000" cy="46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1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C:\Users\surya\Desktop\version-control-systems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09600"/>
            <a:ext cx="8915401" cy="5334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3097"/>
            <a:ext cx="9144000" cy="451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59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1" y="1371601"/>
            <a:ext cx="8990269" cy="411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78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5242"/>
            <a:ext cx="9144000" cy="458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77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dev , stage , pro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600"/>
            <a:ext cx="8448675" cy="369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827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surya\Desktop\1_tnvRls6Dg7vFt0zGdtfu_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62000" y="1295400"/>
            <a:ext cx="10789113" cy="4419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surya\Desktop\1_iHPPa72N11sBI_JSDEGxE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457200" y="1143000"/>
            <a:ext cx="9601200" cy="38290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surya\Desktop\Cap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86799" cy="6324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C:\Users\surya\Desktop\ggh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446776" cy="6324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Users\surya\Desktop\g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1514" y="0"/>
            <a:ext cx="9215514" cy="6629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surya\Desktop\di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914400"/>
            <a:ext cx="9393936" cy="5105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Uses Of </a:t>
            </a:r>
            <a:r>
              <a:rPr lang="en-US" b="1" dirty="0" err="1" smtClean="0"/>
              <a:t>GitHub</a:t>
            </a:r>
            <a:r>
              <a:rPr lang="en-US" b="1" dirty="0" smtClean="0"/>
              <a:t> 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 is a Collaboration Tool.</a:t>
            </a:r>
          </a:p>
          <a:p>
            <a:r>
              <a:rPr lang="en-US" dirty="0" smtClean="0"/>
              <a:t>It is Cloud Hosting Platform.</a:t>
            </a:r>
          </a:p>
          <a:p>
            <a:r>
              <a:rPr lang="en-US" dirty="0" smtClean="0"/>
              <a:t>Version Control System.</a:t>
            </a:r>
          </a:p>
          <a:p>
            <a:r>
              <a:rPr lang="en-US" dirty="0" smtClean="0"/>
              <a:t>Feature Branch Creation and Merging the branches very simple.</a:t>
            </a:r>
          </a:p>
          <a:p>
            <a:r>
              <a:rPr lang="en-US" dirty="0" smtClean="0"/>
              <a:t>We can Store the History ,Logs and Tags information.</a:t>
            </a:r>
          </a:p>
          <a:p>
            <a:r>
              <a:rPr lang="en-US" dirty="0" smtClean="0"/>
              <a:t>Providing 1GB of storage for each repository..</a:t>
            </a:r>
          </a:p>
          <a:p>
            <a:r>
              <a:rPr lang="en-US" dirty="0" smtClean="0"/>
              <a:t>No need to maintain the Backup server .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surya\Desktop\main-qimg-a14474b8ac57de97e8befd5c9a8b204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surya\Desktop\maxresdefault-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81000" y="762000"/>
            <a:ext cx="9753600" cy="548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60</Words>
  <Application>Microsoft Office PowerPoint</Application>
  <PresentationFormat>On-screen Show (4:3)</PresentationFormat>
  <Paragraphs>25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Uses Of GitHub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surya</dc:creator>
  <cp:lastModifiedBy>R Anand Reddy -X (ranaredd - ARICENT TECHNOLOGIES HOLDINGS LIMITED at Cisco)</cp:lastModifiedBy>
  <cp:revision>19</cp:revision>
  <dcterms:created xsi:type="dcterms:W3CDTF">2019-06-01T03:56:54Z</dcterms:created>
  <dcterms:modified xsi:type="dcterms:W3CDTF">2019-12-18T02:17:46Z</dcterms:modified>
</cp:coreProperties>
</file>

<file path=docProps/thumbnail.jpeg>
</file>